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74" r:id="rId6"/>
    <p:sldId id="261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26/12/2020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Since Jesus Came Into My Heart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會享受大福氣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hiong-siu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hok-khi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In-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are all washed away, 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549081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42900"/>
            <a:ext cx="9372600" cy="6172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80275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主赦我的罪惡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我的心常喜樂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Goa e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Flood of joy o’er my soul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 sea billows roll,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034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主的恩愛不會測度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6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Chu  e   un-  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75502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對死失的驚惶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Tui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  sit 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現在已經消無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I’m possessed of a hope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is steadfast and sure,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190812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在天上有房間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u pang-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no dark clouds of doubt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00910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主為我預備好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 u-  pi-  ho,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Now my pathway obscure,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64772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42900"/>
            <a:ext cx="9372600" cy="6172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In-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Chu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76613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主赦我的罪惡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我的心常喜樂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Goa e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Flood of joy o’er my soul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 sea billows roll,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227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主的恩愛不會測度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6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Chu  e  un- 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031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609600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我日常的生活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jit-siong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seng-oah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已經變換做新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i-keng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What a wonderful change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my life has been wrought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Ki-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有靈光照我心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leng-kng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sim,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have light in my soul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主洗清心裏面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soe-chheng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sim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-bin,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In-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which long I had sought,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342900"/>
            <a:ext cx="9372600" cy="6172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510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4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主赦我的罪惡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-goa e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我的心常喜樂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Goa  e 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Flood of joy o’er my soul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 sea billows roll,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0767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0"/>
            <a:ext cx="9372600" cy="8229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PH" altLang="zh-TW" sz="63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主的恩愛不會測度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</a:t>
            </a:r>
            <a:endParaRPr lang="en-PH" altLang="zh-TW" sz="60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Chu  e   un-   ai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004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582386"/>
            <a:ext cx="93726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前所有的訝疑</a:t>
            </a:r>
            <a:endParaRPr lang="en-PH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Cheng so-  u   e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giau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今攏總消滅去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siau-biat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have ceased from my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wand’ring</a:t>
            </a:r>
            <a:endParaRPr lang="en-PH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going astray,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0890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因為信主耶穌基督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  Chu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Ki-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主應允不改變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-un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kai-pian,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Since Jesus came into my heart!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nd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my sins which were many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4114311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1752</TotalTime>
  <Words>763</Words>
  <Application>Microsoft Office PowerPoint</Application>
  <PresentationFormat>Widescreen</PresentationFormat>
  <Paragraphs>143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212</cp:revision>
  <dcterms:created xsi:type="dcterms:W3CDTF">2018-01-05T06:11:53Z</dcterms:created>
  <dcterms:modified xsi:type="dcterms:W3CDTF">2020-12-26T03:39:04Z</dcterms:modified>
</cp:coreProperties>
</file>